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15120000"/>
  <p:notesSz cx="6858000" cy="9144000"/>
  <p:embeddedFontLst>
    <p:embeddedFont>
      <p:font typeface="Architects Daughter"/>
      <p:regular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476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7ED6F78-C9AC-4177-8BBF-70BC38A00BAE}">
  <a:tblStyle styleId="{E7ED6F78-C9AC-4177-8BBF-70BC38A00BAE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3C36890E-4339-46F8-A56E-25AA17C40A1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476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ArchitectsDaughter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c839aed71_0_4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c839aed7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15423" y="1547778"/>
            <a:ext cx="14089200" cy="42669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15409" y="5891409"/>
            <a:ext cx="14089200" cy="16476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15409" y="2299346"/>
            <a:ext cx="14089200" cy="40815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15409" y="4471058"/>
            <a:ext cx="14089200" cy="1749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15409" y="2395696"/>
            <a:ext cx="66141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990583" y="2395696"/>
            <a:ext cx="66141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15409" y="1154948"/>
            <a:ext cx="4643100" cy="15708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15409" y="2888617"/>
            <a:ext cx="4643100" cy="66090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10650" y="935745"/>
            <a:ext cx="10529400" cy="85038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4125" lIns="164125" spcFirstLastPara="1" rIns="164125" wrap="square" tIns="164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39016" y="2563450"/>
            <a:ext cx="6688800" cy="30813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39016" y="5826865"/>
            <a:ext cx="6688800" cy="2567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167677" y="1505164"/>
            <a:ext cx="6344700" cy="76812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indent="-3873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177875" y="289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{E7ED6F78-C9AC-4177-8BBF-70BC38A00BAE}</a:tableStyleId>
              </a:tblPr>
              <a:tblGrid>
                <a:gridCol w="823200"/>
                <a:gridCol w="3364250"/>
                <a:gridCol w="1286050"/>
                <a:gridCol w="1429450"/>
                <a:gridCol w="500550"/>
                <a:gridCol w="500550"/>
                <a:gridCol w="500550"/>
                <a:gridCol w="500550"/>
                <a:gridCol w="500550"/>
                <a:gridCol w="500550"/>
              </a:tblGrid>
              <a:tr h="400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Name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 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Marking Date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Key Stage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Exceeding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Meeting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Developing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286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Group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 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t/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3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Theory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Practical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Theory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Practical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Theory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Practical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5" name="Google Shape;55;p13"/>
          <p:cNvGraphicFramePr/>
          <p:nvPr/>
        </p:nvGraphicFramePr>
        <p:xfrm>
          <a:off x="177850" y="12801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{3C36890E-4339-46F8-A56E-25AA17C40A1F}</a:tableStyleId>
              </a:tblPr>
              <a:tblGrid>
                <a:gridCol w="695325"/>
                <a:gridCol w="9210975"/>
              </a:tblGrid>
              <a:tr h="439475"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Use this checklist to focus your work and to check the effectiveness of your work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7766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R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I am not confident I could answer a question on this topic.  I need to check with my teacher and ensure I have what I need to do it. 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4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A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I am not too sure about this topic.  I may need to check with my teacher and spend more time working on it.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8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G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876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I am confident about this topic and I know what I need to do.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6" name="Google Shape;56;p13"/>
          <p:cNvGraphicFramePr/>
          <p:nvPr/>
        </p:nvGraphicFramePr>
        <p:xfrm>
          <a:off x="177875" y="38663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{3C36890E-4339-46F8-A56E-25AA17C40A1F}</a:tableStyleId>
              </a:tblPr>
              <a:tblGrid>
                <a:gridCol w="3804600"/>
                <a:gridCol w="382850"/>
                <a:gridCol w="382850"/>
                <a:gridCol w="382850"/>
              </a:tblGrid>
              <a:tr h="381000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Topic/Unit Focus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Student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81000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R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A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G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8761D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54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Health and Safety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54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Critiqued the work of Lucienne Day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Producing a repeat pattern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54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Using a sewing machine - threading it up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54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Using a sewing machine - driving test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54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Embroidery sample stitches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5131025" y="38663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{3C36890E-4339-46F8-A56E-25AA17C40A1F}</a:tableStyleId>
              </a:tblPr>
              <a:tblGrid>
                <a:gridCol w="3804600"/>
                <a:gridCol w="382850"/>
                <a:gridCol w="382850"/>
                <a:gridCol w="382850"/>
              </a:tblGrid>
              <a:tr h="100000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Topic/Unit Focus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Student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81000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R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A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G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8761D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Developed a design idea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Annotation of design ideas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Making wall hanging - accuracy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Making wall hanging - embroidery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Making wall hanging - final outcome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Evaluation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" name="Google Shape;58;p13"/>
          <p:cNvGraphicFramePr/>
          <p:nvPr/>
        </p:nvGraphicFramePr>
        <p:xfrm>
          <a:off x="177850" y="70359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{3C36890E-4339-46F8-A56E-25AA17C40A1F}</a:tableStyleId>
              </a:tblPr>
              <a:tblGrid>
                <a:gridCol w="4953150"/>
                <a:gridCol w="4953150"/>
              </a:tblGrid>
              <a:tr h="390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Strengths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Targets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explained what you like and dislike about Day’s work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know how to set up a sewing machine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produced repeat patterns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produced a sample of </a:t>
                      </a: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embroidery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created two initial designs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developed a final design idea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annotated your design ideas in detail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Your wall hanging incorporates a repeat pattern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Your wall hanging incorporates embroidery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completed your final piece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written a detailed evaluation	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Complete your likes and dislikes about Day’s work ensuring it is detailed and informative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Practice setting up the sewing machine yourself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Practice producing a</a:t>
                      </a: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ccurate repeat patterns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Practice getting accurate </a:t>
                      </a: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embroidery stitches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Complete your chosen initial design ideas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Complete your final design idea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Complete the annotation of your design ideas in detail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Produce accurate and uniform embroidery stitches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Use your time productively to finish your final piece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Ensure your evaluation is completed and detailed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10419275" y="294475"/>
            <a:ext cx="4480500" cy="28359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6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Year 7</a:t>
            </a:r>
            <a:endParaRPr b="1" sz="960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Printing Project</a:t>
            </a:r>
            <a:endParaRPr b="1" sz="400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600">
              <a:solidFill>
                <a:schemeClr val="dk2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0393825" y="7422475"/>
            <a:ext cx="4480500" cy="29661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Response to Feedback</a:t>
            </a:r>
            <a:endParaRPr b="1" sz="280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grpSp>
        <p:nvGrpSpPr>
          <p:cNvPr id="61" name="Google Shape;61;p13"/>
          <p:cNvGrpSpPr/>
          <p:nvPr/>
        </p:nvGrpSpPr>
        <p:grpSpPr>
          <a:xfrm>
            <a:off x="10309975" y="3466675"/>
            <a:ext cx="4648200" cy="3619500"/>
            <a:chOff x="10236575" y="3282775"/>
            <a:chExt cx="4648200" cy="3619500"/>
          </a:xfrm>
        </p:grpSpPr>
        <p:pic>
          <p:nvPicPr>
            <p:cNvPr id="62" name="Google Shape;62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236575" y="3866313"/>
              <a:ext cx="1847850" cy="24669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Google Shape;63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2236825" y="3282775"/>
              <a:ext cx="2647950" cy="1724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2236825" y="5159200"/>
              <a:ext cx="2619375" cy="17430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5" name="Google Shape;65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633750" y="9146545"/>
            <a:ext cx="1115674" cy="1115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186026" y="9622125"/>
            <a:ext cx="882625" cy="882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97752" y="3877327"/>
            <a:ext cx="703326" cy="703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303865" y="3877327"/>
            <a:ext cx="703326" cy="703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