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0196" y="99600"/>
            <a:ext cx="726830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